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B8C42-30E8-4E5A-A2B2-667F99899A2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15F5D-99F6-4EA4-BF52-D926FB61E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06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0645A-E383-4FE9-8559-87F77D903A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9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53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84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16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62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8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72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4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37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2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21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1E57A-7AD5-4D96-96DF-6A2BFB54C0DE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73173-4B62-40AD-9BC9-2C113778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60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59" y="703750"/>
            <a:ext cx="9030141" cy="565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39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kitsuki-city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</cp:revision>
  <dcterms:created xsi:type="dcterms:W3CDTF">2024-05-07T07:16:59Z</dcterms:created>
  <dcterms:modified xsi:type="dcterms:W3CDTF">2024-05-07T07:17:30Z</dcterms:modified>
</cp:coreProperties>
</file>